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43808-0F9B-4313-A6E7-9B24F43236FA}" type="datetimeFigureOut">
              <a:rPr lang="ru-RU" smtClean="0"/>
              <a:t>04.09.2016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82495-36C2-46E2-9ADC-93D0C4F3A691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43808-0F9B-4313-A6E7-9B24F43236FA}" type="datetimeFigureOut">
              <a:rPr lang="ru-RU" smtClean="0"/>
              <a:t>04.09.2016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82495-36C2-46E2-9ADC-93D0C4F3A69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43808-0F9B-4313-A6E7-9B24F43236FA}" type="datetimeFigureOut">
              <a:rPr lang="ru-RU" smtClean="0"/>
              <a:t>04.09.2016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82495-36C2-46E2-9ADC-93D0C4F3A6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43808-0F9B-4313-A6E7-9B24F43236FA}" type="datetimeFigureOut">
              <a:rPr lang="ru-RU" smtClean="0"/>
              <a:t>04.09.2016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82495-36C2-46E2-9ADC-93D0C4F3A69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43808-0F9B-4313-A6E7-9B24F43236FA}" type="datetimeFigureOut">
              <a:rPr lang="ru-RU" smtClean="0"/>
              <a:t>04.09.2016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82495-36C2-46E2-9ADC-93D0C4F3A691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43808-0F9B-4313-A6E7-9B24F43236FA}" type="datetimeFigureOut">
              <a:rPr lang="ru-RU" smtClean="0"/>
              <a:t>04.09.2016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82495-36C2-46E2-9ADC-93D0C4F3A6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43808-0F9B-4313-A6E7-9B24F43236FA}" type="datetimeFigureOut">
              <a:rPr lang="ru-RU" smtClean="0"/>
              <a:t>04.09.2016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82495-36C2-46E2-9ADC-93D0C4F3A6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43808-0F9B-4313-A6E7-9B24F43236FA}" type="datetimeFigureOut">
              <a:rPr lang="ru-RU" smtClean="0"/>
              <a:t>04.09.2016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82495-36C2-46E2-9ADC-93D0C4F3A6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43808-0F9B-4313-A6E7-9B24F43236FA}" type="datetimeFigureOut">
              <a:rPr lang="ru-RU" smtClean="0"/>
              <a:t>04.09.2016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82495-36C2-46E2-9ADC-93D0C4F3A691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43808-0F9B-4313-A6E7-9B24F43236FA}" type="datetimeFigureOut">
              <a:rPr lang="ru-RU" smtClean="0"/>
              <a:t>04.09.2016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82495-36C2-46E2-9ADC-93D0C4F3A6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43808-0F9B-4313-A6E7-9B24F43236FA}" type="datetimeFigureOut">
              <a:rPr lang="ru-RU" smtClean="0"/>
              <a:t>04.09.2016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82495-36C2-46E2-9ADC-93D0C4F3A6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5B43808-0F9B-4313-A6E7-9B24F43236FA}" type="datetimeFigureOut">
              <a:rPr lang="ru-RU" smtClean="0"/>
              <a:t>04.09.2016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9182495-36C2-46E2-9ADC-93D0C4F3A69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741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4583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19672" y="908720"/>
            <a:ext cx="5184575" cy="2532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7200" dirty="0" smtClean="0">
                <a:latin typeface="Times New Roman"/>
                <a:ea typeface="Times New Roman"/>
                <a:cs typeface="Times New Roman"/>
              </a:rPr>
              <a:t>  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7200" b="1" dirty="0" err="1" smtClean="0">
                <a:latin typeface="Arial" pitchFamily="34" charset="0"/>
                <a:ea typeface="Times New Roman"/>
                <a:cs typeface="Arial" pitchFamily="34" charset="0"/>
              </a:rPr>
              <a:t>баббв</a:t>
            </a:r>
            <a:endParaRPr lang="ru-RU" sz="7200" b="1" dirty="0">
              <a:effectLst/>
              <a:latin typeface="Arial" pitchFamily="34" charset="0"/>
              <a:ea typeface="Calibri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7555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Картинки по запросу шар вписанный в многогранник рисуно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0"/>
            <a:ext cx="4752528" cy="4350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Картинки по запросу шар вписанный в многогранник рисунок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66" y="2420888"/>
            <a:ext cx="4591050" cy="4152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7569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27</TotalTime>
  <Words>2</Words>
  <Application>Microsoft Office PowerPoint</Application>
  <PresentationFormat>Экран (4:3)</PresentationFormat>
  <Paragraphs>2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Воздушный поток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Оля</dc:creator>
  <cp:lastModifiedBy>Оля</cp:lastModifiedBy>
  <cp:revision>4</cp:revision>
  <dcterms:created xsi:type="dcterms:W3CDTF">2016-09-04T08:29:21Z</dcterms:created>
  <dcterms:modified xsi:type="dcterms:W3CDTF">2016-09-04T09:43:16Z</dcterms:modified>
</cp:coreProperties>
</file>